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90" r:id="rId4"/>
    <p:sldId id="258" r:id="rId5"/>
    <p:sldId id="284" r:id="rId6"/>
    <p:sldId id="280" r:id="rId7"/>
    <p:sldId id="285" r:id="rId8"/>
    <p:sldId id="281" r:id="rId9"/>
    <p:sldId id="283" r:id="rId10"/>
    <p:sldId id="287" r:id="rId11"/>
    <p:sldId id="282" r:id="rId12"/>
    <p:sldId id="274" r:id="rId13"/>
    <p:sldId id="288" r:id="rId14"/>
    <p:sldId id="29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35783A5-98AD-4C8C-83C4-CED3F65DADD5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F0C0845-C1F5-4C1B-AC98-D95B980DB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5783A5-98AD-4C8C-83C4-CED3F65DADD5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0C0845-C1F5-4C1B-AC98-D95B980DB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35783A5-98AD-4C8C-83C4-CED3F65DADD5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F0C0845-C1F5-4C1B-AC98-D95B980DB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5783A5-98AD-4C8C-83C4-CED3F65DADD5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0C0845-C1F5-4C1B-AC98-D95B980DB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35783A5-98AD-4C8C-83C4-CED3F65DADD5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F0C0845-C1F5-4C1B-AC98-D95B980DB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5783A5-98AD-4C8C-83C4-CED3F65DADD5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0C0845-C1F5-4C1B-AC98-D95B980DB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5783A5-98AD-4C8C-83C4-CED3F65DADD5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0C0845-C1F5-4C1B-AC98-D95B980DB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5783A5-98AD-4C8C-83C4-CED3F65DADD5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0C0845-C1F5-4C1B-AC98-D95B980DB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35783A5-98AD-4C8C-83C4-CED3F65DADD5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0C0845-C1F5-4C1B-AC98-D95B980DB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5783A5-98AD-4C8C-83C4-CED3F65DADD5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0C0845-C1F5-4C1B-AC98-D95B980DB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5783A5-98AD-4C8C-83C4-CED3F65DADD5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0C0845-C1F5-4C1B-AC98-D95B980DB6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35783A5-98AD-4C8C-83C4-CED3F65DADD5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F0C0845-C1F5-4C1B-AC98-D95B980DB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58" y="188640"/>
            <a:ext cx="7743234" cy="540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МАДОУ ДС №90 «Айболит»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«Технология  ТИКО- моделирования для развития детей дошкольного возраста"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42910" y="4286256"/>
            <a:ext cx="7053290" cy="2169480"/>
          </a:xfrm>
        </p:spPr>
        <p:txBody>
          <a:bodyPr>
            <a:normAutofit/>
          </a:bodyPr>
          <a:lstStyle/>
          <a:p>
            <a:pPr lvl="8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Воспитатель: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Махмутова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Лиля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Мусиновна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cf.ppt-online.org/files/slide/f/fUy0XuM7tcOKdxJvPAgT594Sh6nIBWDjbNCHqG/slid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01"/>
            <a:ext cx="5436000" cy="4071673"/>
          </a:xfrm>
          <a:prstGeom prst="rect">
            <a:avLst/>
          </a:prstGeom>
          <a:noFill/>
        </p:spPr>
      </p:pic>
      <p:pic>
        <p:nvPicPr>
          <p:cNvPr id="29699" name="Picture 3" descr="F:\конструирование\IMG_20210212_164242 (2).jpg"/>
          <p:cNvPicPr>
            <a:picLocks noChangeAspect="1" noChangeArrowheads="1"/>
          </p:cNvPicPr>
          <p:nvPr/>
        </p:nvPicPr>
        <p:blipFill>
          <a:blip r:embed="rId3" cstate="print"/>
          <a:srcRect l="16376" r="8762"/>
          <a:stretch>
            <a:fillRect/>
          </a:stretch>
        </p:blipFill>
        <p:spPr bwMode="auto">
          <a:xfrm>
            <a:off x="5220072" y="1412776"/>
            <a:ext cx="2850001" cy="507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24744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уголок  конструирования </a:t>
            </a:r>
            <a:endParaRPr lang="ru-RU" sz="36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конструирование\IMG_20240219_1026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56992"/>
            <a:ext cx="3273033" cy="3132000"/>
          </a:xfrm>
          <a:prstGeom prst="rect">
            <a:avLst/>
          </a:prstGeom>
          <a:noFill/>
        </p:spPr>
      </p:pic>
      <p:pic>
        <p:nvPicPr>
          <p:cNvPr id="3075" name="Picture 3" descr="F:\конструирование\IMG_20240219_102956.jpg"/>
          <p:cNvPicPr>
            <a:picLocks noChangeAspect="1" noChangeArrowheads="1"/>
          </p:cNvPicPr>
          <p:nvPr/>
        </p:nvPicPr>
        <p:blipFill rotWithShape="1">
          <a:blip r:embed="rId3" cstate="print"/>
          <a:srcRect l="14880" t="5685" r="12210" b="-912"/>
          <a:stretch/>
        </p:blipFill>
        <p:spPr bwMode="auto">
          <a:xfrm>
            <a:off x="3994928" y="1495203"/>
            <a:ext cx="3528392" cy="4824536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/>
          <a:srcRect l="855" t="31235" r="-855" b="11102"/>
          <a:stretch/>
        </p:blipFill>
        <p:spPr>
          <a:xfrm>
            <a:off x="253695" y="1484784"/>
            <a:ext cx="3528000" cy="142722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2072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</a:rPr>
              <a:t>Задача родителей и воспитателей</a:t>
            </a:r>
            <a:endParaRPr lang="ru-RU" sz="28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7239000" cy="5042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состоит в том, чтобы окружить детей такой средой и системой межличностных отношений, которые бы стимулировали самую разнообразную творческую деятельность и исподволь развивали в детях именно то, что в соответствующий момент способно наиболее эффективно развиваться.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F:\конструирование\IMG_20240219_112059.jpg"/>
          <p:cNvPicPr>
            <a:picLocks noChangeAspect="1" noChangeArrowheads="1"/>
          </p:cNvPicPr>
          <p:nvPr/>
        </p:nvPicPr>
        <p:blipFill>
          <a:blip r:embed="rId2" cstate="print"/>
          <a:srcRect t="20515"/>
          <a:stretch>
            <a:fillRect/>
          </a:stretch>
        </p:blipFill>
        <p:spPr bwMode="auto">
          <a:xfrm>
            <a:off x="3707904" y="4149080"/>
            <a:ext cx="3985663" cy="2376000"/>
          </a:xfrm>
          <a:prstGeom prst="rect">
            <a:avLst/>
          </a:prstGeom>
          <a:noFill/>
        </p:spPr>
      </p:pic>
      <p:pic>
        <p:nvPicPr>
          <p:cNvPr id="7" name="Picture 2" descr="F:\конструирование\IMG_20240219_112258.jpg"/>
          <p:cNvPicPr>
            <a:picLocks noChangeAspect="1" noChangeArrowheads="1"/>
          </p:cNvPicPr>
          <p:nvPr/>
        </p:nvPicPr>
        <p:blipFill>
          <a:blip r:embed="rId3" cstate="print"/>
          <a:srcRect l="16304" t="31436"/>
          <a:stretch>
            <a:fillRect/>
          </a:stretch>
        </p:blipFill>
        <p:spPr bwMode="auto">
          <a:xfrm>
            <a:off x="323528" y="4293096"/>
            <a:ext cx="3096000" cy="19021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070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:\конструирование\общее.jpg"/>
          <p:cNvPicPr>
            <a:picLocks noChangeAspect="1" noChangeArrowheads="1"/>
          </p:cNvPicPr>
          <p:nvPr/>
        </p:nvPicPr>
        <p:blipFill>
          <a:blip r:embed="rId2" cstate="print"/>
          <a:srcRect t="30670"/>
          <a:stretch>
            <a:fillRect/>
          </a:stretch>
        </p:blipFill>
        <p:spPr bwMode="auto">
          <a:xfrm>
            <a:off x="179512" y="1772816"/>
            <a:ext cx="7848436" cy="39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Спасибо за внимание!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08720"/>
            <a:ext cx="69127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/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ребенок не научился сам ничего творить, то и в жизни он всегда будет только подражать, копировать, так как мало таких, которые бы, научившись копировать, умели сделать самостоятельное приложение этих сведений. 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Л.Н. Толстой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09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7" y="3861047"/>
            <a:ext cx="4294237" cy="26642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67687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Работая с современными конструкторами, дети могут экспериментировать, обсуждать идеи, воплощать их в постройке, усовершенствовать и так далее. Это повышает самооценку ребёнка, а умение действовать самостоятельно, формирует чувство уверенности в своих силах. Поэтому конструктивная деятельность является идеальной формой работы, которая позволяет педагогу сочетать образование, воспитание и развитие детей в режиме игры.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:\конструирование\IMG_20240219_104519.jpg"/>
          <p:cNvPicPr>
            <a:picLocks noChangeAspect="1" noChangeArrowheads="1"/>
          </p:cNvPicPr>
          <p:nvPr/>
        </p:nvPicPr>
        <p:blipFill>
          <a:blip r:embed="rId2" cstate="print"/>
          <a:srcRect l="13601" t="16400" r="6601" b="16401"/>
          <a:stretch>
            <a:fillRect/>
          </a:stretch>
        </p:blipFill>
        <p:spPr bwMode="auto">
          <a:xfrm>
            <a:off x="4644008" y="3284984"/>
            <a:ext cx="2821495" cy="3168000"/>
          </a:xfrm>
          <a:prstGeom prst="rect">
            <a:avLst/>
          </a:prstGeom>
          <a:noFill/>
        </p:spPr>
      </p:pic>
      <p:pic>
        <p:nvPicPr>
          <p:cNvPr id="35844" name="Picture 4" descr="https://avatars.mds.yandex.net/i?id=50f625b207ebcfcceb43571e3382c6b855b44b14-8438802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4229100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24744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Конструирование</a:t>
            </a:r>
            <a:endParaRPr lang="ru-RU" sz="36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F:\конструирование\IMG_20220412_0912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2486"/>
          <a:stretch>
            <a:fillRect/>
          </a:stretch>
        </p:blipFill>
        <p:spPr bwMode="auto">
          <a:xfrm>
            <a:off x="179512" y="1196752"/>
            <a:ext cx="3960000" cy="2302150"/>
          </a:xfrm>
          <a:prstGeom prst="rect">
            <a:avLst/>
          </a:prstGeom>
          <a:noFill/>
        </p:spPr>
      </p:pic>
      <p:pic>
        <p:nvPicPr>
          <p:cNvPr id="1027" name="Picture 3" descr="F:\конструирование\IMG_20220412_120508.jpg"/>
          <p:cNvPicPr>
            <a:picLocks noChangeAspect="1" noChangeArrowheads="1"/>
          </p:cNvPicPr>
          <p:nvPr/>
        </p:nvPicPr>
        <p:blipFill>
          <a:blip r:embed="rId3" cstate="print"/>
          <a:srcRect r="25000"/>
          <a:stretch>
            <a:fillRect/>
          </a:stretch>
        </p:blipFill>
        <p:spPr bwMode="auto">
          <a:xfrm>
            <a:off x="4067944" y="2852936"/>
            <a:ext cx="3744416" cy="3744416"/>
          </a:xfrm>
          <a:prstGeom prst="rect">
            <a:avLst/>
          </a:prstGeom>
          <a:noFill/>
        </p:spPr>
      </p:pic>
      <p:pic>
        <p:nvPicPr>
          <p:cNvPr id="6" name="Рисунок 5" descr="IMG_09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221088"/>
            <a:ext cx="3070101" cy="217894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3568" y="687343"/>
            <a:ext cx="712879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ТИКО-моделирования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значима в свете внедрения ФГОС, так как: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1.Является великолепным средством для интеллектуального развития дошкольников, обеспечивающих интеграцию образовательных областей;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2.Позволяет педагогу сочетать образование, воспитание и развитие дошкольников в режиме игры (учиться и обучаться в игре), так как процесс конструирования часто сопровождается игрой, а выполненные детьми поделки сами становятся предметом многих игр;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3.Формирует познавательную активность, способствует воспитанию социально- активной личности, формирует навыки общения и сотворчества;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4.Объединяет игру с исследовательской и экспериментальной деятельностью, предоставляют ребенку возможность экспериментировать и созидать свой собственный мир, где нет границ.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24744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Конструирование</a:t>
            </a:r>
            <a:endParaRPr lang="ru-RU" sz="36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F:\конструирование\IMG_20210212_162408.jpg"/>
          <p:cNvPicPr>
            <a:picLocks noChangeAspect="1" noChangeArrowheads="1"/>
          </p:cNvPicPr>
          <p:nvPr/>
        </p:nvPicPr>
        <p:blipFill>
          <a:blip r:embed="rId2" cstate="print"/>
          <a:srcRect t="2592" b="15951"/>
          <a:stretch>
            <a:fillRect/>
          </a:stretch>
        </p:blipFill>
        <p:spPr bwMode="auto">
          <a:xfrm>
            <a:off x="3851920" y="1700808"/>
            <a:ext cx="4104000" cy="4457321"/>
          </a:xfrm>
          <a:prstGeom prst="rect">
            <a:avLst/>
          </a:prstGeom>
          <a:noFill/>
        </p:spPr>
      </p:pic>
      <p:pic>
        <p:nvPicPr>
          <p:cNvPr id="2054" name="Picture 6" descr="F:\конструирование\IMG_20210212_16250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3888000" cy="518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76672"/>
            <a:ext cx="66247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ТИКО – моделирование </a:t>
            </a:r>
            <a:r>
              <a:rPr lang="ru-RU" sz="2000" dirty="0" smtClean="0"/>
              <a:t>заключается в наглядности перехода из плоскости в пространство, от развертки – к объёмной фигуре и обратно. Развитие у детей образного мышления и пространственного воображения даст возможность в будущем легче осваивать черчение, стереометрию, разбираться в чертежах, схемах, планах, развить способность воссоздавать образ в трехмерном пространстве. </a:t>
            </a:r>
            <a:endParaRPr lang="ru-RU" sz="2000" dirty="0"/>
          </a:p>
        </p:txBody>
      </p:sp>
      <p:pic>
        <p:nvPicPr>
          <p:cNvPr id="28674" name="Picture 2" descr="https://centrideia.ru/ckfinder/userfiles/images/%D0%9A%D0%BE%D0%BD%D1%81%D1%82%D1%80%D1%83%D0%BA%D1%82%D0%BE%D1%80%20-%20%D0%BC%D0%B8%D1%80%20%D1%84%D0%B0%D0%BD%D1%82%D0%B0%D0%B7%D0%B8%D0%B9%20%D0%B8%20%D0%B8%D0%B4%D0%B5%D0%B9/voB9fm1_SL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068960"/>
            <a:ext cx="3888000" cy="2689200"/>
          </a:xfrm>
          <a:prstGeom prst="rect">
            <a:avLst/>
          </a:prstGeom>
          <a:noFill/>
        </p:spPr>
      </p:pic>
      <p:pic>
        <p:nvPicPr>
          <p:cNvPr id="28675" name="Picture 3" descr="F:\конструирование\IMG_20240219_112014.jpg"/>
          <p:cNvPicPr>
            <a:picLocks noChangeAspect="1" noChangeArrowheads="1"/>
          </p:cNvPicPr>
          <p:nvPr/>
        </p:nvPicPr>
        <p:blipFill>
          <a:blip r:embed="rId3" cstate="print"/>
          <a:srcRect t="24401" r="3150"/>
          <a:stretch>
            <a:fillRect/>
          </a:stretch>
        </p:blipFill>
        <p:spPr bwMode="auto">
          <a:xfrm>
            <a:off x="4139952" y="4221088"/>
            <a:ext cx="3888000" cy="22761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24744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Конструирование</a:t>
            </a:r>
            <a:endParaRPr lang="ru-RU" sz="36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F:\конструирование\IMG_20210212_162408.jpg"/>
          <p:cNvPicPr>
            <a:picLocks noChangeAspect="1" noChangeArrowheads="1"/>
          </p:cNvPicPr>
          <p:nvPr/>
        </p:nvPicPr>
        <p:blipFill>
          <a:blip r:embed="rId2" cstate="print"/>
          <a:srcRect t="2592" b="15951"/>
          <a:stretch>
            <a:fillRect/>
          </a:stretch>
        </p:blipFill>
        <p:spPr bwMode="auto">
          <a:xfrm>
            <a:off x="323528" y="2060848"/>
            <a:ext cx="4104000" cy="4457321"/>
          </a:xfrm>
          <a:prstGeom prst="rect">
            <a:avLst/>
          </a:prstGeom>
          <a:noFill/>
        </p:spPr>
      </p:pic>
      <p:pic>
        <p:nvPicPr>
          <p:cNvPr id="2053" name="Picture 5" descr="F:\конструирование\IMG_20210212_16283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4856" y="1412776"/>
            <a:ext cx="3131344" cy="4175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24744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Конструирование</a:t>
            </a:r>
            <a:endParaRPr lang="ru-RU" sz="36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t="4482" r="5872"/>
          <a:stretch/>
        </p:blipFill>
        <p:spPr>
          <a:xfrm>
            <a:off x="3635896" y="2204864"/>
            <a:ext cx="4212000" cy="3205636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504" y="1700808"/>
            <a:ext cx="3402000" cy="45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34144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293</TotalTime>
  <Words>271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 МАДОУ ДС №90 «Айболит»  «Технология  ТИКО- моделирования для развития детей дошкольного возраста"    </vt:lpstr>
      <vt:lpstr>Слайд 2</vt:lpstr>
      <vt:lpstr>Слайд 3</vt:lpstr>
      <vt:lpstr> Конструирование</vt:lpstr>
      <vt:lpstr>Слайд 5</vt:lpstr>
      <vt:lpstr> Конструирование</vt:lpstr>
      <vt:lpstr>Слайд 7</vt:lpstr>
      <vt:lpstr> Конструирование</vt:lpstr>
      <vt:lpstr> Конструирование</vt:lpstr>
      <vt:lpstr>Слайд 10</vt:lpstr>
      <vt:lpstr> уголок  конструирования </vt:lpstr>
      <vt:lpstr>Задача родителей и воспитателей</vt:lpstr>
      <vt:lpstr>Слайд 13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Робототехника  в современном ДОУ — первый шаг в приобщении дошкольников к техническому творчеству</dc:title>
  <dc:creator>user</dc:creator>
  <cp:lastModifiedBy>User</cp:lastModifiedBy>
  <cp:revision>35</cp:revision>
  <dcterms:created xsi:type="dcterms:W3CDTF">2019-01-31T07:18:57Z</dcterms:created>
  <dcterms:modified xsi:type="dcterms:W3CDTF">2024-02-23T08:03:49Z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685631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S8.2.3</vt:lpwstr>
  </property>
</Properties>
</file>